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8" r:id="rId1"/>
  </p:sldMasterIdLst>
  <p:notesMasterIdLst>
    <p:notesMasterId r:id="rId6"/>
  </p:notesMasterIdLst>
  <p:handoutMasterIdLst>
    <p:handoutMasterId r:id="rId7"/>
  </p:handoutMasterIdLst>
  <p:sldIdLst>
    <p:sldId id="270" r:id="rId2"/>
    <p:sldId id="261" r:id="rId3"/>
    <p:sldId id="267" r:id="rId4"/>
    <p:sldId id="26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>
          <p15:clr>
            <a:srgbClr val="A4A3A4"/>
          </p15:clr>
        </p15:guide>
        <p15:guide id="2" orient="horz" pos="3975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orient="horz" pos="390">
          <p15:clr>
            <a:srgbClr val="A4A3A4"/>
          </p15:clr>
        </p15:guide>
        <p15:guide id="5" pos="368">
          <p15:clr>
            <a:srgbClr val="A4A3A4"/>
          </p15:clr>
        </p15:guide>
        <p15:guide id="6" pos="53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30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918" y="114"/>
      </p:cViewPr>
      <p:guideLst>
        <p:guide orient="horz" pos="1030"/>
        <p:guide orient="horz" pos="3975"/>
        <p:guide orient="horz" pos="935"/>
        <p:guide orient="horz" pos="390"/>
        <p:guide pos="368"/>
        <p:guide pos="5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da-DK" smtClean="0"/>
              <a:t>24/01/2019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24/01/2019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553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81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8581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134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mage.ku.dk/lightbox/211/13407586855728741badb20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4932000" tIns="36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 smtClean="0"/>
              <a:t> </a:t>
            </a:r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br>
              <a:rPr lang="da-DK" dirty="0" smtClean="0"/>
            </a:br>
            <a:r>
              <a:rPr lang="da-DK" dirty="0" err="1" smtClean="0"/>
              <a:t>insert</a:t>
            </a:r>
            <a:r>
              <a:rPr lang="da-DK" dirty="0" smtClean="0"/>
              <a:t> image</a:t>
            </a:r>
            <a:endParaRPr lang="da-DK" dirty="0"/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6"/>
            <a:ext cx="4469607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5F63992-81DD-4E59-90FA-74361159722F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4053600"/>
            <a:ext cx="3564334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 err="1" smtClean="0"/>
              <a:t>Name</a:t>
            </a:r>
            <a:r>
              <a:rPr lang="da-DK" dirty="0" smtClean="0"/>
              <a:t> of speaker, UCPH unit, </a:t>
            </a:r>
            <a:r>
              <a:rPr lang="da-DK" dirty="0" err="1" smtClean="0"/>
              <a:t>place</a:t>
            </a:r>
            <a:r>
              <a:rPr lang="da-DK" dirty="0" smtClean="0"/>
              <a:t> and date</a:t>
            </a:r>
            <a:endParaRPr lang="da-DK" dirty="0"/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7375" y="3007286"/>
            <a:ext cx="3564334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subtitle</a:t>
            </a:r>
            <a:endParaRPr lang="da-DK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3564334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7376" y="1635125"/>
            <a:ext cx="7967662" cy="4667250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insert</a:t>
            </a:r>
            <a:r>
              <a:rPr lang="da-DK" dirty="0" smtClean="0"/>
              <a:t> image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6" y="619125"/>
            <a:ext cx="7967663" cy="865188"/>
          </a:xfrm>
        </p:spPr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F889-A811-4C65-BC10-FC6818A20D47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righ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br>
              <a:rPr lang="da-DK" dirty="0" smtClean="0"/>
            </a:br>
            <a:r>
              <a:rPr lang="da-DK" dirty="0" err="1" smtClean="0"/>
              <a:t>insert</a:t>
            </a:r>
            <a:r>
              <a:rPr lang="da-DK" dirty="0" smtClean="0"/>
              <a:t> image   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2728" y="4903567"/>
            <a:ext cx="446127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FF43-DB95-4864-B236-B0B6E8F4F2A0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br>
              <a:rPr lang="da-DK" dirty="0" smtClean="0"/>
            </a:br>
            <a:r>
              <a:rPr lang="da-DK" dirty="0" err="1" smtClean="0"/>
              <a:t>insert</a:t>
            </a:r>
            <a:r>
              <a:rPr lang="da-DK" dirty="0" smtClean="0"/>
              <a:t> image   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446127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B226-DDC5-405C-8EA3-5453C1E8EB5D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righ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ym typeface="Wingdings" panose="05000000000000000000" pitchFamily="2" charset="2"/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br>
              <a:rPr lang="da-DK" dirty="0" smtClean="0"/>
            </a:br>
            <a:r>
              <a:rPr lang="da-DK" dirty="0" err="1" smtClean="0"/>
              <a:t>insert</a:t>
            </a:r>
            <a:r>
              <a:rPr lang="da-DK" dirty="0" smtClean="0"/>
              <a:t> image   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E65C-360B-4039-AB89-06F19BC315AD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4682728" y="2036763"/>
            <a:ext cx="446127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6575" indent="-271463">
              <a:tabLst/>
              <a:defRPr>
                <a:solidFill>
                  <a:schemeClr val="bg1"/>
                </a:solidFill>
              </a:defRPr>
            </a:lvl2pPr>
            <a:lvl3pPr marL="536575" indent="-271463">
              <a:defRPr sz="2000">
                <a:solidFill>
                  <a:schemeClr val="bg1"/>
                </a:solidFill>
              </a:defRPr>
            </a:lvl3pPr>
            <a:lvl4pPr marL="536575" indent="-271463">
              <a:defRPr sz="2000">
                <a:solidFill>
                  <a:schemeClr val="bg1"/>
                </a:solidFill>
              </a:defRPr>
            </a:lvl4pPr>
            <a:lvl5pPr marL="536575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smtClean="0"/>
              <a:t>2</a:t>
            </a:r>
          </a:p>
          <a:p>
            <a:pPr lvl="2"/>
            <a:r>
              <a:rPr lang="da-DK" dirty="0" smtClean="0"/>
              <a:t>3</a:t>
            </a:r>
          </a:p>
          <a:p>
            <a:pPr lvl="3"/>
            <a:r>
              <a:rPr lang="da-DK" dirty="0" smtClean="0"/>
              <a:t>4</a:t>
            </a:r>
          </a:p>
          <a:p>
            <a:pPr lvl="4"/>
            <a:r>
              <a:rPr lang="da-DK" dirty="0" smtClean="0"/>
              <a:t>5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4932000" tIns="360000" rIns="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 smtClean="0"/>
              <a:t> </a:t>
            </a:r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br>
              <a:rPr lang="da-DK" dirty="0" smtClean="0"/>
            </a:br>
            <a:r>
              <a:rPr lang="da-DK" dirty="0" err="1" smtClean="0"/>
              <a:t>insert</a:t>
            </a:r>
            <a:r>
              <a:rPr lang="da-DK" dirty="0" smtClean="0"/>
              <a:t> image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19FB-3072-4077-AA42-D28791A679DA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446127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6575" indent="-271463">
              <a:defRPr>
                <a:solidFill>
                  <a:schemeClr val="bg1"/>
                </a:solidFill>
              </a:defRPr>
            </a:lvl2pPr>
            <a:lvl3pPr marL="536575" indent="-271463">
              <a:defRPr sz="2000">
                <a:solidFill>
                  <a:schemeClr val="bg1"/>
                </a:solidFill>
              </a:defRPr>
            </a:lvl3pPr>
            <a:lvl4pPr marL="536575" indent="-271463">
              <a:defRPr sz="2000">
                <a:solidFill>
                  <a:schemeClr val="bg1"/>
                </a:solidFill>
              </a:defRPr>
            </a:lvl4pPr>
            <a:lvl5pPr marL="536575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smtClean="0"/>
              <a:t>2</a:t>
            </a:r>
          </a:p>
          <a:p>
            <a:pPr lvl="2"/>
            <a:r>
              <a:rPr lang="da-DK" dirty="0" smtClean="0"/>
              <a:t>3</a:t>
            </a:r>
          </a:p>
          <a:p>
            <a:pPr lvl="3"/>
            <a:r>
              <a:rPr lang="da-DK" dirty="0" smtClean="0"/>
              <a:t>4</a:t>
            </a:r>
          </a:p>
          <a:p>
            <a:pPr lvl="4"/>
            <a:r>
              <a:rPr lang="da-DK" dirty="0" smtClean="0"/>
              <a:t>5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al bullet li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C56-A7A8-4003-BEB7-E47F01DF87DF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4" y="622301"/>
            <a:ext cx="7967663" cy="5681002"/>
          </a:xfrm>
          <a:noFill/>
        </p:spPr>
        <p:txBody>
          <a:bodyPr lIns="0" tIns="0" rIns="0" bIns="0"/>
          <a:lstStyle>
            <a:lvl1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smtClean="0"/>
              <a:t>2</a:t>
            </a:r>
          </a:p>
          <a:p>
            <a:pPr lvl="2"/>
            <a:r>
              <a:rPr lang="da-DK" dirty="0" smtClean="0"/>
              <a:t>3</a:t>
            </a:r>
          </a:p>
          <a:p>
            <a:pPr lvl="3"/>
            <a:r>
              <a:rPr lang="da-DK" dirty="0" smtClean="0"/>
              <a:t>4</a:t>
            </a:r>
          </a:p>
          <a:p>
            <a:pPr lvl="4"/>
            <a:r>
              <a:rPr lang="da-DK" dirty="0" smtClean="0"/>
              <a:t>5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56070" y="612884"/>
            <a:ext cx="875714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250" b="1" dirty="0" smtClean="0">
                <a:solidFill>
                  <a:schemeClr val="bg1"/>
                </a:solidFill>
              </a:rPr>
              <a:t>”</a:t>
            </a:r>
            <a:endParaRPr lang="da-DK" sz="11250" b="1" dirty="0">
              <a:solidFill>
                <a:schemeClr val="bg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F94A-E0B8-4DFD-A908-EFEAB82AF80D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633538"/>
            <a:ext cx="7967663" cy="4110037"/>
          </a:xfrm>
          <a:noFill/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/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5934971"/>
            <a:ext cx="7967663" cy="367404"/>
          </a:xfrm>
        </p:spPr>
        <p:txBody>
          <a:bodyPr>
            <a:norm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 smtClean="0"/>
              <a:t>Name</a:t>
            </a:r>
            <a:r>
              <a:rPr lang="da-DK" dirty="0" smtClean="0"/>
              <a:t>, source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irrored tex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3E39-AF6B-40E3-8BF3-7E834A04E609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633538"/>
            <a:ext cx="3868583" cy="4669764"/>
          </a:xfrm>
          <a:noFill/>
        </p:spPr>
        <p:txBody>
          <a:bodyPr lIns="0" tIns="0" rIns="0" bIns="0"/>
          <a:lstStyle>
            <a:lvl1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smtClean="0"/>
              <a:t>2</a:t>
            </a:r>
          </a:p>
          <a:p>
            <a:pPr lvl="2"/>
            <a:r>
              <a:rPr lang="da-DK" dirty="0" smtClean="0"/>
              <a:t>3</a:t>
            </a:r>
          </a:p>
          <a:p>
            <a:pPr lvl="3"/>
            <a:r>
              <a:rPr lang="da-DK" dirty="0" smtClean="0"/>
              <a:t>4</a:t>
            </a:r>
          </a:p>
          <a:p>
            <a:pPr lvl="4"/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4678760" y="1633538"/>
            <a:ext cx="3876278" cy="4669764"/>
          </a:xfrm>
          <a:noFill/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smtClean="0"/>
              <a:t>2</a:t>
            </a:r>
          </a:p>
          <a:p>
            <a:pPr lvl="2"/>
            <a:r>
              <a:rPr lang="da-DK" dirty="0" smtClean="0"/>
              <a:t>3</a:t>
            </a:r>
          </a:p>
          <a:p>
            <a:pPr lvl="3"/>
            <a:r>
              <a:rPr lang="da-DK" dirty="0" smtClean="0"/>
              <a:t>4</a:t>
            </a:r>
          </a:p>
          <a:p>
            <a:pPr lvl="4"/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87377" y="622300"/>
            <a:ext cx="7967662" cy="849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C2F4-462D-4BD4-9025-86FD7D8AF145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1633537"/>
            <a:ext cx="7967663" cy="4668837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619125"/>
            <a:ext cx="7967663" cy="865188"/>
          </a:xfrm>
        </p:spPr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C015-C244-4BA1-A831-6C8E63A96CC2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4932000" tIns="360000" anchor="ctr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da-DK" dirty="0" smtClean="0"/>
              <a:t> </a:t>
            </a:r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br>
              <a:rPr lang="da-DK" dirty="0" smtClean="0"/>
            </a:br>
            <a:r>
              <a:rPr lang="da-DK" dirty="0" err="1" smtClean="0"/>
              <a:t>insert</a:t>
            </a:r>
            <a:r>
              <a:rPr lang="da-DK" dirty="0" smtClean="0"/>
              <a:t> image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4BAEE1E-B5FD-4740-ACDA-6CAFC8D24650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4469607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4042705"/>
            <a:ext cx="3563425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 err="1" smtClean="0"/>
              <a:t>Name</a:t>
            </a:r>
            <a:r>
              <a:rPr lang="da-DK" dirty="0" smtClean="0"/>
              <a:t> of speaker, UCPH unit, </a:t>
            </a:r>
            <a:r>
              <a:rPr lang="da-DK" dirty="0" err="1" smtClean="0"/>
              <a:t>place</a:t>
            </a:r>
            <a:r>
              <a:rPr lang="da-DK" dirty="0" smtClean="0"/>
              <a:t> and date</a:t>
            </a:r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3" y="2610941"/>
            <a:ext cx="3563426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858-3149-45CE-A7BF-0594A400CFEA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8027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 userDrawn="1"/>
        </p:nvSpPr>
        <p:spPr>
          <a:xfrm>
            <a:off x="587376" y="619126"/>
            <a:ext cx="7967662" cy="865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3000" dirty="0" smtClean="0">
                <a:solidFill>
                  <a:schemeClr val="tx1"/>
                </a:solidFill>
              </a:rPr>
              <a:t>User guide </a:t>
            </a:r>
            <a:r>
              <a:rPr lang="da-DK" sz="1800" dirty="0" smtClean="0">
                <a:solidFill>
                  <a:schemeClr val="tx1"/>
                </a:solidFill>
              </a:rPr>
              <a:t>– </a:t>
            </a:r>
            <a:r>
              <a:rPr lang="da-DK" sz="1800" dirty="0" err="1" smtClean="0">
                <a:solidFill>
                  <a:schemeClr val="tx1"/>
                </a:solidFill>
              </a:rPr>
              <a:t>delete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before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use</a:t>
            </a:r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46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PowerPoint templates</a:t>
            </a:r>
            <a:b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open PowerPoint on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UCPH computer, </a:t>
            </a:r>
            <a:r>
              <a:rPr lang="da-DK" sz="800" kern="1200" dirty="0" smtClean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 </a:t>
            </a:r>
            <a:r>
              <a:rPr lang="da-DK" sz="800" kern="1200" dirty="0" err="1" smtClean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opens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template in 4:3 format with an English UCPH logo.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 the UCPH tab in the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toolbar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"Select Template" to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choose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templates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Danish and English 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4:3 and 16:9 formats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"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full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" or "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empty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" versions (in the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full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version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is an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slide type in the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left-hand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window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as an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slide with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English.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'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full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' version,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must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delete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the slides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do not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want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users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others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download PowerPoint templates at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www.designguide.ku.dk/ku/skabeloner/powerpoint/praesentationer/</a:t>
            </a:r>
            <a:endParaRPr lang="da-DK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48"/>
          <p:cNvSpPr txBox="1">
            <a:spLocks noChangeArrowheads="1"/>
          </p:cNvSpPr>
          <p:nvPr userDrawn="1"/>
        </p:nvSpPr>
        <p:spPr bwMode="auto">
          <a:xfrm>
            <a:off x="2570384" y="3966227"/>
            <a:ext cx="1755548" cy="18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your unit name (e.g. your department), page numbers and the date</a:t>
            </a:r>
            <a:endParaRPr lang="da-DK" sz="8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da-DK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the top menu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da-DK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Header and </a:t>
            </a:r>
            <a:r>
              <a:rPr lang="da-DK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Footer</a:t>
            </a:r>
            <a:endParaRPr lang="da-DK" sz="800" b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Fill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fields</a:t>
            </a:r>
            <a:endParaRPr lang="da-DK" sz="8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da-DK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all 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da-DK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if it is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 a single 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information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goes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 the right-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hand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side of the page in the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grey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top bar.</a:t>
            </a:r>
            <a:endParaRPr lang="da-DK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5" y="5688880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new slide (2010 + 2013 and 2016 version) </a:t>
            </a:r>
            <a:b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b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da-DK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endParaRPr lang="da-DK" altLang="da-DK" sz="8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9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896656"/>
            <a:ext cx="395416" cy="126627"/>
          </a:xfrm>
          <a:prstGeom prst="rect">
            <a:avLst/>
          </a:prstGeom>
        </p:spPr>
      </p:pic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2570384" y="2582327"/>
            <a:ext cx="16242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Replace slide type</a:t>
            </a:r>
            <a:b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da-DK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</a:t>
            </a:r>
            <a:r>
              <a:rPr lang="da-DK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the layout of your current slide.</a:t>
            </a:r>
            <a:endParaRPr lang="da-DK" altLang="da-DK" sz="8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Text Box 48"/>
          <p:cNvSpPr txBox="1">
            <a:spLocks noChangeArrowheads="1"/>
          </p:cNvSpPr>
          <p:nvPr userDrawn="1"/>
        </p:nvSpPr>
        <p:spPr bwMode="auto">
          <a:xfrm>
            <a:off x="2570384" y="3315092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</a:t>
            </a:r>
            <a:b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uses the font Microsoft New Tai Lue in PowerPoint.</a:t>
            </a:r>
            <a:endParaRPr lang="da-DK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Gridliness and Guides</a:t>
            </a:r>
            <a:b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see gridlines and guides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Click on </a:t>
            </a: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View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</a:t>
            </a: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and/or </a:t>
            </a: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establish additional gridlines and 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Hover the mouse over an existing gridline and click on the line (coordinates of the line are displayed)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down the </a:t>
            </a: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 key 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while you move the location of the line (adds a new line).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Press Alt + F9 for a rapid display of gridlines</a:t>
            </a:r>
            <a:endParaRPr lang="da-DK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picture</a:t>
            </a:r>
            <a:b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 layouts with picture placeholders: Click the icon and select </a:t>
            </a: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text  ”Clik here to insert image” will not be visible in presentation mode.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find UCPH-images, which are adapted to and minimised to the 4:3 and 16:9 format via this link: </a:t>
            </a:r>
            <a:b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da-DK" sz="800" b="0" baseline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da-DK" sz="800" b="0" noProof="1" smtClean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slide show-view to activate the link.</a:t>
            </a:r>
            <a:endParaRPr lang="da-DK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Image sizes</a:t>
            </a:r>
            <a:b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optimal picture sizes are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Save the images in 72 dpi and in "jpg medium quality"</a:t>
            </a:r>
            <a:endParaRPr lang="da-DK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Trimming pictures</a:t>
            </a:r>
            <a:b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Click</a:t>
            </a: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Crop 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change the image focus/size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want to scale the picture, hold the </a:t>
            </a: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button down while dragging in the image corners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picture and select </a:t>
            </a: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delete the picture and inserts a new, the picture may be in front of text and graphics. If this happens, you must select the image, right-click and select </a:t>
            </a: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  <a:endParaRPr lang="da-DK" sz="800" b="1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Template colors</a:t>
            </a:r>
            <a:b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choose between a range of colors for backgrounds and graphs.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surface of which you want to change the color and then click on the paint can icon</a:t>
            </a:r>
            <a:endParaRPr lang="da-DK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Further information</a:t>
            </a:r>
            <a:b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See</a:t>
            </a:r>
            <a:r>
              <a:rPr lang="da-DK" sz="800" b="0" baseline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da-DK" sz="800" b="0" baseline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da-DK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da-DK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8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59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0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1" name="Text Box 48"/>
          <p:cNvSpPr txBox="1">
            <a:spLocks noChangeArrowheads="1"/>
          </p:cNvSpPr>
          <p:nvPr userDrawn="1"/>
        </p:nvSpPr>
        <p:spPr bwMode="auto">
          <a:xfrm>
            <a:off x="2570384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the </a:t>
            </a:r>
            <a:r>
              <a:rPr lang="da-DK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da-DK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Click on the top part of the button to create a slide identical to the one selected. Click on the bottom part of the button to see a selection of possible layout choices</a:t>
            </a:r>
            <a:endParaRPr lang="da-DK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2" name="Picture 2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71879" y="1743737"/>
            <a:ext cx="243186" cy="4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603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ym typeface="Wingdings" panose="05000000000000000000" pitchFamily="2" charset="2"/>
              </a:defRPr>
            </a:lvl1pPr>
          </a:lstStyle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br>
              <a:rPr lang="da-DK" dirty="0" smtClean="0"/>
            </a:br>
            <a:r>
              <a:rPr lang="da-DK" dirty="0" err="1" smtClean="0"/>
              <a:t>insert</a:t>
            </a:r>
            <a:r>
              <a:rPr lang="da-DK" dirty="0" smtClean="0"/>
              <a:t> image   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4682728" y="691816"/>
            <a:ext cx="446127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164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5EC0A1D8-3ABB-4543-BDE4-494CA30745CE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164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164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55748" y="4053600"/>
            <a:ext cx="349929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 err="1" smtClean="0"/>
              <a:t>Name</a:t>
            </a:r>
            <a:r>
              <a:rPr lang="da-DK" dirty="0" smtClean="0"/>
              <a:t> of speaker, UCPH unit, </a:t>
            </a:r>
            <a:r>
              <a:rPr lang="da-DK" dirty="0" err="1" smtClean="0"/>
              <a:t>place</a:t>
            </a:r>
            <a:r>
              <a:rPr lang="da-DK" dirty="0" smtClean="0"/>
              <a:t> and date</a:t>
            </a:r>
            <a:endParaRPr lang="da-DK" dirty="0"/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055747" y="3007286"/>
            <a:ext cx="3499291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subtitle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055747" y="1020200"/>
            <a:ext cx="3511991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br>
              <a:rPr lang="da-DK" dirty="0" smtClean="0"/>
            </a:br>
            <a:r>
              <a:rPr lang="da-DK" dirty="0" err="1" smtClean="0"/>
              <a:t>insert</a:t>
            </a:r>
            <a:r>
              <a:rPr lang="da-DK" dirty="0" smtClean="0"/>
              <a:t> image   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28DFFFC-8FEB-49C6-9D0D-E0BD92A86F5F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4682728" y="2271092"/>
            <a:ext cx="446127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54401" y="4053600"/>
            <a:ext cx="3500638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 err="1" smtClean="0"/>
              <a:t>Name</a:t>
            </a:r>
            <a:r>
              <a:rPr lang="da-DK" dirty="0" smtClean="0"/>
              <a:t> of speaker, UCPH unit, </a:t>
            </a:r>
            <a:r>
              <a:rPr lang="da-DK" dirty="0" err="1" smtClean="0"/>
              <a:t>place</a:t>
            </a:r>
            <a:r>
              <a:rPr lang="da-DK" dirty="0" smtClean="0"/>
              <a:t> and date</a:t>
            </a:r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054401" y="2610941"/>
            <a:ext cx="3513337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5398" b="7654"/>
          <a:stretch/>
        </p:blipFill>
        <p:spPr>
          <a:xfrm>
            <a:off x="-763323" y="0"/>
            <a:ext cx="9907323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A633E42-BD66-4E16-AB4B-D4F73B67BBBB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691816"/>
            <a:ext cx="4469607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7375" y="3007286"/>
            <a:ext cx="3564334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subtitle</a:t>
            </a:r>
            <a:endParaRPr lang="da-DK" dirty="0"/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4053600"/>
            <a:ext cx="3564334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 err="1" smtClean="0"/>
              <a:t>Name</a:t>
            </a:r>
            <a:r>
              <a:rPr lang="da-DK" dirty="0" smtClean="0"/>
              <a:t> of speaker, UCPH unit, </a:t>
            </a:r>
            <a:r>
              <a:rPr lang="da-DK" dirty="0" err="1" smtClean="0"/>
              <a:t>place</a:t>
            </a:r>
            <a:r>
              <a:rPr lang="da-DK" dirty="0" smtClean="0"/>
              <a:t> and date</a:t>
            </a:r>
            <a:endParaRPr lang="da-DK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3564334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5398" b="7654"/>
          <a:stretch/>
        </p:blipFill>
        <p:spPr>
          <a:xfrm>
            <a:off x="-763323" y="0"/>
            <a:ext cx="9907323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D0A47663-4FC2-4F88-9BD5-092FD898EE9B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4469607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4053600"/>
            <a:ext cx="3563425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 err="1" smtClean="0"/>
              <a:t>Name</a:t>
            </a:r>
            <a:r>
              <a:rPr lang="da-DK" dirty="0" smtClean="0"/>
              <a:t> of speaker, UCPH unit, </a:t>
            </a:r>
            <a:r>
              <a:rPr lang="da-DK" dirty="0" err="1" smtClean="0"/>
              <a:t>place</a:t>
            </a:r>
            <a:r>
              <a:rPr lang="da-DK" dirty="0" smtClean="0"/>
              <a:t> and date</a:t>
            </a:r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3" y="2610941"/>
            <a:ext cx="3563426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619125"/>
            <a:ext cx="7967664" cy="8651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7375" y="1635125"/>
            <a:ext cx="7967663" cy="4668178"/>
          </a:xfrm>
        </p:spPr>
        <p:txBody>
          <a:bodyPr vert="horz" lIns="0" tIns="0" rIns="0" bIns="0" rtlCol="0">
            <a:noAutofit/>
          </a:bodyPr>
          <a:lstStyle>
            <a:lvl1pPr>
              <a:defRPr lang="da-DK" baseline="0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smtClean="0"/>
              <a:t>2</a:t>
            </a:r>
          </a:p>
          <a:p>
            <a:pPr lvl="2"/>
            <a:r>
              <a:rPr lang="da-DK" dirty="0" smtClean="0"/>
              <a:t>3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6" y="619125"/>
            <a:ext cx="7967662" cy="865188"/>
          </a:xfrm>
        </p:spPr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7376" y="1633539"/>
            <a:ext cx="3873247" cy="4668836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smtClean="0"/>
              <a:t>2</a:t>
            </a:r>
          </a:p>
          <a:p>
            <a:pPr lvl="2"/>
            <a:r>
              <a:rPr lang="da-DK" dirty="0" smtClean="0"/>
              <a:t>3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678759" y="1635125"/>
            <a:ext cx="3876280" cy="4667250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smtClean="0"/>
              <a:t>2</a:t>
            </a:r>
          </a:p>
          <a:p>
            <a:pPr lvl="2"/>
            <a:r>
              <a:rPr lang="da-DK" dirty="0" smtClean="0"/>
              <a:t>3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B769-5527-4DD4-9DA1-DF6DC20FE7C2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9"/>
          <p:cNvSpPr>
            <a:spLocks noGrp="1"/>
          </p:cNvSpPr>
          <p:nvPr>
            <p:ph type="pic" sz="quarter" idx="15" hasCustomPrompt="1"/>
          </p:nvPr>
        </p:nvSpPr>
        <p:spPr>
          <a:xfrm>
            <a:off x="4682729" y="1635125"/>
            <a:ext cx="3872309" cy="4667251"/>
          </a:xfrm>
          <a:blipFill>
            <a:blip r:embed="rId2"/>
            <a:srcRect/>
            <a:stretch>
              <a:fillRect l="-11" r="-9936"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insert</a:t>
            </a:r>
            <a:r>
              <a:rPr lang="da-DK" dirty="0" smtClean="0"/>
              <a:t> image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7" y="619125"/>
            <a:ext cx="7967662" cy="86518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7376" y="1635125"/>
            <a:ext cx="3882486" cy="4667251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smtClean="0"/>
              <a:t>2</a:t>
            </a:r>
          </a:p>
          <a:p>
            <a:pPr lvl="2"/>
            <a:r>
              <a:rPr lang="da-DK" dirty="0" smtClean="0"/>
              <a:t>3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E670-9FB7-4315-84DE-52FB48770D82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7375" y="619125"/>
            <a:ext cx="7967663" cy="865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7375" y="1635125"/>
            <a:ext cx="7967663" cy="46681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smtClean="0"/>
              <a:t>2</a:t>
            </a:r>
          </a:p>
          <a:p>
            <a:pPr lvl="2"/>
            <a:r>
              <a:rPr lang="da-DK" dirty="0" smtClean="0"/>
              <a:t>3</a:t>
            </a:r>
          </a:p>
          <a:p>
            <a:pPr lvl="3"/>
            <a:r>
              <a:rPr lang="da-DK" dirty="0" smtClean="0"/>
              <a:t>4</a:t>
            </a:r>
          </a:p>
          <a:p>
            <a:pPr lvl="4"/>
            <a:r>
              <a:rPr lang="da-DK" dirty="0" smtClean="0"/>
              <a:t>5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  <a:p>
            <a:pPr lvl="4"/>
            <a:endParaRPr lang="da-DK" dirty="0" smtClean="0"/>
          </a:p>
          <a:p>
            <a:pPr marL="402431" marR="0" lvl="1" indent="-19883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dirty="0"/>
          </a:p>
        </p:txBody>
      </p:sp>
      <p:sp>
        <p:nvSpPr>
          <p:cNvPr id="7" name="Rectangle 19"/>
          <p:cNvSpPr/>
          <p:nvPr userDrawn="1"/>
        </p:nvSpPr>
        <p:spPr>
          <a:xfrm>
            <a:off x="0" y="3"/>
            <a:ext cx="9144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984558" y="85746"/>
            <a:ext cx="4168170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177914" y="85746"/>
            <a:ext cx="377124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272722" y="85746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8B939E7-E8BE-4EDC-A4C7-4CF4D90B066E}" type="datetime1">
              <a:rPr lang="da-DK" smtClean="0"/>
              <a:t>24/01/2019</a:t>
            </a:fld>
            <a:endParaRPr lang="da-DK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4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15" name="Picture 2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4" y="96467"/>
            <a:ext cx="2332648" cy="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62" r:id="rId8"/>
    <p:sldLayoutId id="2147483684" r:id="rId9"/>
    <p:sldLayoutId id="2147483685" r:id="rId10"/>
    <p:sldLayoutId id="2147483677" r:id="rId11"/>
    <p:sldLayoutId id="2147483675" r:id="rId12"/>
    <p:sldLayoutId id="2147483676" r:id="rId13"/>
    <p:sldLayoutId id="2147483678" r:id="rId14"/>
    <p:sldLayoutId id="2147483681" r:id="rId15"/>
    <p:sldLayoutId id="2147483682" r:id="rId16"/>
    <p:sldLayoutId id="2147483683" r:id="rId17"/>
    <p:sldLayoutId id="2147483687" r:id="rId18"/>
    <p:sldLayoutId id="2147483664" r:id="rId19"/>
    <p:sldLayoutId id="2147483665" r:id="rId20"/>
    <p:sldLayoutId id="2147483689" r:id="rId21"/>
    <p:sldLayoutId id="2147483688" r:id="rId22"/>
  </p:sldLayoutIdLst>
  <p:hf hdr="0" ft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000" kern="1200" spc="45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400" kern="1200" spc="45" baseline="0">
          <a:solidFill>
            <a:schemeClr val="tx1"/>
          </a:solidFill>
          <a:latin typeface="+mn-lt"/>
          <a:ea typeface="+mn-ea"/>
          <a:cs typeface="+mn-cs"/>
        </a:defRPr>
      </a:lvl1pPr>
      <a:lvl2pPr marL="535781" marR="0" indent="-264319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45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8038" indent="-271463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 spc="45" baseline="0">
          <a:solidFill>
            <a:schemeClr val="tx1"/>
          </a:solidFill>
          <a:latin typeface="+mn-lt"/>
          <a:ea typeface="+mn-ea"/>
          <a:cs typeface="+mn-cs"/>
        </a:defRPr>
      </a:lvl5pPr>
      <a:lvl6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5389" userDrawn="1">
          <p15:clr>
            <a:srgbClr val="F26B43"/>
          </p15:clr>
        </p15:guide>
        <p15:guide id="3" orient="horz" pos="1029" userDrawn="1">
          <p15:clr>
            <a:srgbClr val="F26B43"/>
          </p15:clr>
        </p15:guide>
        <p15:guide id="4" orient="horz" pos="3970" userDrawn="1">
          <p15:clr>
            <a:srgbClr val="F26B43"/>
          </p15:clr>
        </p15:guide>
        <p15:guide id="5" pos="5397" userDrawn="1">
          <p15:clr>
            <a:srgbClr val="F26B43"/>
          </p15:clr>
        </p15:guide>
        <p15:guide id="6" orient="horz" pos="392" userDrawn="1">
          <p15:clr>
            <a:srgbClr val="F26B43"/>
          </p15:clr>
        </p15:guide>
        <p15:guide id="7" orient="horz" pos="9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47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287D-C1BA-47FB-9104-667BFDE3E3EE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4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A900-C54E-46DA-9750-FC525BA50C3D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3109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181743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DB7B131B-F412-4BAE-AE1D-3A4103C1EEF1}" vid="{8B4C960F-A1A8-49D8-98E4-5B9C62CAD7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</Words>
  <Application>Microsoft Office PowerPoint</Application>
  <PresentationFormat>On-screen Show (4:3)</PresentationFormat>
  <Paragraphs>8</Paragraphs>
  <Slides>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Microsoft New Tai Lue</vt:lpstr>
      <vt:lpstr>Times New Roman</vt:lpstr>
      <vt:lpstr>Wingdings</vt:lpstr>
      <vt:lpstr>Brugerdefineret design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2019-01-24T09:23:43Z</dcterms:created>
  <dcterms:modified xsi:type="dcterms:W3CDTF">2019-01-24T09:24:44Z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SD_DocumentLanguage">
    <vt:lpwstr>en-GB</vt:lpwstr>
  </property>
</Properties>
</file>