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6"/>
  </p:notesMasterIdLst>
  <p:handoutMasterIdLst>
    <p:handoutMasterId r:id="rId7"/>
  </p:handoutMasterIdLst>
  <p:sldIdLst>
    <p:sldId id="270" r:id="rId2"/>
    <p:sldId id="261" r:id="rId3"/>
    <p:sldId id="267" r:id="rId4"/>
    <p:sldId id="26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orient="horz" pos="3975">
          <p15:clr>
            <a:srgbClr val="A4A3A4"/>
          </p15:clr>
        </p15:guide>
        <p15:guide id="3" orient="horz" pos="935">
          <p15:clr>
            <a:srgbClr val="A4A3A4"/>
          </p15:clr>
        </p15:guide>
        <p15:guide id="4" orient="horz" pos="390">
          <p15:clr>
            <a:srgbClr val="A4A3A4"/>
          </p15:clr>
        </p15:guide>
        <p15:guide id="5" pos="368">
          <p15:clr>
            <a:srgbClr val="A4A3A4"/>
          </p15:clr>
        </p15:guide>
        <p15:guide id="6" pos="539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30" autoAdjust="0"/>
  </p:normalViewPr>
  <p:slideViewPr>
    <p:cSldViewPr snapToGrid="0" snapToObjects="1" showGuides="1">
      <p:cViewPr varScale="1">
        <p:scale>
          <a:sx n="128" d="100"/>
          <a:sy n="128" d="100"/>
        </p:scale>
        <p:origin x="918" y="114"/>
      </p:cViewPr>
      <p:guideLst>
        <p:guide orient="horz" pos="1030"/>
        <p:guide orient="horz" pos="3975"/>
        <p:guide orient="horz" pos="935"/>
        <p:guide orient="horz" pos="390"/>
        <p:guide pos="368"/>
        <p:guide pos="539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da-DK" smtClean="0"/>
              <a:t>24/01/2019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da-DK" smtClean="0"/>
              <a:t>24/01/2019</a:t>
            </a:fld>
            <a:endParaRPr lang="da-DK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r>
              <a:rPr lang="da-DK" dirty="0" err="1" smtClean="0"/>
              <a:t>styles</a:t>
            </a:r>
            <a:endParaRPr lang="da-DK" dirty="0" smtClean="0"/>
          </a:p>
          <a:p>
            <a:pPr lvl="1"/>
            <a:r>
              <a:rPr lang="da-DK" dirty="0" smtClean="0"/>
              <a:t>Second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2"/>
            <a:r>
              <a:rPr lang="da-DK" dirty="0" smtClean="0"/>
              <a:t>Third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3"/>
            <a:r>
              <a:rPr lang="da-DK" dirty="0" err="1" smtClean="0"/>
              <a:t>Fourth</a:t>
            </a:r>
            <a:r>
              <a:rPr lang="da-DK" dirty="0" smtClean="0"/>
              <a:t> </a:t>
            </a:r>
            <a:r>
              <a:rPr lang="da-DK" dirty="0" err="1" smtClean="0"/>
              <a:t>level</a:t>
            </a:r>
            <a:endParaRPr lang="da-DK" dirty="0" smtClean="0"/>
          </a:p>
          <a:p>
            <a:pPr lvl="4"/>
            <a:r>
              <a:rPr lang="da-DK" dirty="0" smtClean="0"/>
              <a:t>Fifth </a:t>
            </a:r>
            <a:r>
              <a:rPr lang="da-DK" dirty="0" err="1" smtClean="0"/>
              <a:t>level</a:t>
            </a:r>
            <a:endParaRPr lang="da-DK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65531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81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8581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134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> </a:t>
            </a: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5F63992-81DD-4E59-90FA-74361159722F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7376" y="1635125"/>
            <a:ext cx="7967662" cy="4667250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3" cy="865188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2F889-A811-4C65-BC10-FC6818A20D47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right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682728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AFF43-DB95-4864-B236-B0B6E8F4F2A0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446127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9B226-DDC5-405C-8EA3-5453C1E8EB5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righ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3E65C-360B-4039-AB89-06F19BC315A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4682728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tabLst/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ext label lef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2"/>
            <a:ext cx="9144000" cy="6523149"/>
          </a:xfrm>
          <a:blipFill>
            <a:blip r:embed="rId2"/>
            <a:stretch>
              <a:fillRect/>
            </a:stretch>
          </a:blipFill>
        </p:spPr>
        <p:txBody>
          <a:bodyPr lIns="4932000" tIns="360000" rIns="0" anchor="ctr" anchorCtr="0"/>
          <a:lstStyle>
            <a:lvl1pPr marL="0" indent="0" algn="l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> </a:t>
            </a: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A19FB-3072-4077-AA42-D28791A679DA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446127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536575" indent="-271463">
              <a:defRPr>
                <a:solidFill>
                  <a:schemeClr val="bg1"/>
                </a:solidFill>
              </a:defRPr>
            </a:lvl2pPr>
            <a:lvl3pPr marL="536575" indent="-271463">
              <a:defRPr sz="2000">
                <a:solidFill>
                  <a:schemeClr val="bg1"/>
                </a:solidFill>
              </a:defRPr>
            </a:lvl3pPr>
            <a:lvl4pPr marL="536575" indent="-271463">
              <a:defRPr sz="2000">
                <a:solidFill>
                  <a:schemeClr val="bg1"/>
                </a:solidFill>
              </a:defRPr>
            </a:lvl4pPr>
            <a:lvl5pPr marL="536575" indent="-271463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ital bullet lis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BC56-A7A8-4003-BEB7-E47F01DF87DF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4" y="622301"/>
            <a:ext cx="7967663" cy="5681002"/>
          </a:xfrm>
          <a:noFill/>
        </p:spPr>
        <p:txBody>
          <a:bodyPr lIns="0" tIns="0" rIns="0" bIns="0"/>
          <a:lstStyle>
            <a:lvl1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36947" indent="-336947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18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56070" y="612884"/>
            <a:ext cx="875714" cy="182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1250" b="1" dirty="0" smtClean="0">
                <a:solidFill>
                  <a:schemeClr val="bg1"/>
                </a:solidFill>
              </a:rPr>
              <a:t>”</a:t>
            </a:r>
            <a:endParaRPr lang="da-DK" sz="11250" b="1" dirty="0">
              <a:solidFill>
                <a:schemeClr val="bg1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6F94A-E0B8-4DFD-A908-EFEAB82AF80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7967663" cy="4110037"/>
          </a:xfrm>
          <a:noFill/>
        </p:spPr>
        <p:txBody>
          <a:bodyPr lIns="0" tIns="0" rIns="0" bIns="0" anchor="t" anchorCtr="0"/>
          <a:lstStyle>
            <a:lvl1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36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5934971"/>
            <a:ext cx="7967663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, source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mirrored text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63E39-AF6B-40E3-8BF3-7E834A04E609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633538"/>
            <a:ext cx="3868583" cy="4669764"/>
          </a:xfrm>
          <a:noFill/>
        </p:spPr>
        <p:txBody>
          <a:bodyPr lIns="0" tIns="0" rIns="0" bIns="0"/>
          <a:lstStyle>
            <a:lvl1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4678760" y="1633538"/>
            <a:ext cx="3876278" cy="4669764"/>
          </a:xfrm>
          <a:noFill/>
        </p:spPr>
        <p:txBody>
          <a:bodyPr lIns="0" tIns="0" rIns="0" bIns="0"/>
          <a:lstStyle>
            <a:lvl1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90000"/>
              </a:lnSpc>
              <a:spcAft>
                <a:spcPts val="9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587377" y="622300"/>
            <a:ext cx="7967662" cy="8493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ing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EC2F4-462D-4BD4-9025-86FD7D8AF145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1633537"/>
            <a:ext cx="7967663" cy="4668837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3" cy="865188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C015-C244-4BA1-A831-6C8E63A96CC2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4932000" tIns="360000" anchor="ctr" anchorCtr="0"/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da-DK" sz="24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> </a:t>
            </a: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94BAEE1E-B5FD-4740-ACDA-6CAFC8D24650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42705"/>
            <a:ext cx="3563425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D4858-3149-45CE-A7BF-0594A400CFEA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8027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 userDrawn="1"/>
        </p:nvSpPr>
        <p:spPr>
          <a:xfrm>
            <a:off x="587376" y="619126"/>
            <a:ext cx="7967662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a-DK" sz="3000" dirty="0" smtClean="0">
                <a:solidFill>
                  <a:schemeClr val="tx1"/>
                </a:solidFill>
              </a:rPr>
              <a:t>User guide </a:t>
            </a:r>
            <a:r>
              <a:rPr lang="da-DK" sz="1800" dirty="0" smtClean="0">
                <a:solidFill>
                  <a:schemeClr val="tx1"/>
                </a:solidFill>
              </a:rPr>
              <a:t>– </a:t>
            </a:r>
            <a:r>
              <a:rPr lang="da-DK" sz="1800" dirty="0" err="1" smtClean="0">
                <a:solidFill>
                  <a:schemeClr val="tx1"/>
                </a:solidFill>
              </a:rPr>
              <a:t>delete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before</a:t>
            </a:r>
            <a:r>
              <a:rPr lang="da-DK" sz="1800" dirty="0" smtClean="0">
                <a:solidFill>
                  <a:schemeClr val="tx1"/>
                </a:solidFill>
              </a:rPr>
              <a:t> </a:t>
            </a:r>
            <a:r>
              <a:rPr lang="da-DK" sz="1800" dirty="0" err="1" smtClean="0">
                <a:solidFill>
                  <a:schemeClr val="tx1"/>
                </a:solidFill>
              </a:rPr>
              <a:t>use</a:t>
            </a: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6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76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PowerPoint templates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open PowerPoint on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your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UCPH computer, </a:t>
            </a:r>
            <a:r>
              <a:rPr lang="da-DK" sz="800" kern="1200" dirty="0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PowerPoint </a:t>
            </a:r>
            <a:r>
              <a:rPr lang="da-DK" sz="800" kern="1200" dirty="0" err="1" smtClean="0">
                <a:solidFill>
                  <a:schemeClr val="tx1"/>
                </a:solidFill>
                <a:effectLst/>
                <a:latin typeface="Arial" charset="0"/>
                <a:ea typeface="Calibri" panose="020F0502020204030204" pitchFamily="34" charset="0"/>
                <a:cs typeface="Times New Roman" panose="02020603050405020304" pitchFamily="18" charset="0"/>
              </a:rPr>
              <a:t>opens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template in 4:3 format with an English UCPH logo.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When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the UCPH tab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toolbar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"Select Template" to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choose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templates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Danish and English 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4:3 and 16:9 formats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"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 or "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empty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 versions (in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there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is an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slide type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left-hand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window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indent="-88900"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as an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example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slide with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text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English.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 '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' version,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must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delete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the slides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 not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users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others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can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download PowerPoint templates at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800" dirty="0" smtClean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www.designguide.ku.dk/ku/skabeloner/powerpoint/praesentationer/</a:t>
            </a:r>
            <a:endParaRPr lang="da-DK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Text Box 48"/>
          <p:cNvSpPr txBox="1">
            <a:spLocks noChangeArrowheads="1"/>
          </p:cNvSpPr>
          <p:nvPr userDrawn="1"/>
        </p:nvSpPr>
        <p:spPr bwMode="auto">
          <a:xfrm>
            <a:off x="2570384" y="3966227"/>
            <a:ext cx="1755548" cy="18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your unit name (e.g. your department), page numbers and the date</a:t>
            </a:r>
            <a:endParaRPr lang="da-DK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Click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Insert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top menu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Header and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Footer</a:t>
            </a:r>
            <a:endParaRPr lang="da-DK" sz="800" b="1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Fill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fields</a:t>
            </a:r>
            <a:endParaRPr lang="da-DK" sz="800" dirty="0" smtClean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Select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b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all 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 </a:t>
            </a:r>
            <a:r>
              <a:rPr lang="da-DK" sz="800" b="1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Apply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if it is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only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used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a single 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information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goes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on the right-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of the page in the </a:t>
            </a:r>
            <a:r>
              <a:rPr lang="da-DK" sz="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grey</a:t>
            </a:r>
            <a:r>
              <a:rPr lang="da-DK" sz="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top bar.</a:t>
            </a:r>
            <a:endParaRPr lang="da-DK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5" y="5688880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Create a new slide (2010 + 2013 and 2016 version) 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  <a:endParaRPr lang="da-DK" altLang="da-DK" sz="80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9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896656"/>
            <a:ext cx="395416" cy="126627"/>
          </a:xfrm>
          <a:prstGeom prst="rect">
            <a:avLst/>
          </a:prstGeom>
        </p:spPr>
      </p:pic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2570384" y="2582327"/>
            <a:ext cx="1624241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Replace slide type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80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</a:t>
            </a: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Select 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the layout of your current slide.</a:t>
            </a:r>
            <a:endParaRPr lang="da-DK" altLang="da-DK" sz="80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1" name="Text Box 48"/>
          <p:cNvSpPr txBox="1">
            <a:spLocks noChangeArrowheads="1"/>
          </p:cNvSpPr>
          <p:nvPr userDrawn="1"/>
        </p:nvSpPr>
        <p:spPr bwMode="auto">
          <a:xfrm>
            <a:off x="2570384" y="3315092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Font</a:t>
            </a:r>
            <a:br>
              <a:rPr lang="da-DK" sz="10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00" b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UCPH uses the font Microsoft New Tai Lue in PowerPoint.</a:t>
            </a:r>
            <a:endParaRPr lang="da-DK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Gridliness and Guides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see gridlines and guides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Click on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View</a:t>
            </a:r>
          </a:p>
          <a:p>
            <a:pPr marL="0" indent="0" eaLnBrk="1" hangingPunct="1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Gridlines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and/or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establish additional gridlines and guides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Hover the mouse over an existing gridline and click on the line (coordinates of the line are displayed)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down the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 key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while you move the location of the line (adds a new line).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Press Alt + F9 for a rapid display of gridlines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 picture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On layouts with picture placeholders: Click the icon and 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text  ”Clik here to insert image” will not be visible in presentation mode.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find UCPH-images, which are adapted to and minimised to the 4:3 and 16:9 format via this link: </a:t>
            </a:r>
            <a:b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da-DK" sz="800" b="0" baseline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da-DK" sz="800" b="0" noProof="1" smtClean="0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Select slide show-view to activate the link.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Image sizes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The optimal picture sizes are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Save the images in 72 dpi and in "jpg medium quality"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Trimming pictures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Click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Crop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to change the image focus/size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want to scale the picture, hold the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button down while dragging in the image corners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picture and 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If you delete the picture and inserts a new, the picture may be in front of text and graphics. If this happens, you must select the image, right-click and select </a:t>
            </a:r>
            <a:r>
              <a:rPr lang="da-DK" sz="8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Send to back</a:t>
            </a:r>
            <a:endParaRPr lang="da-DK" sz="800" b="1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9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Template colors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You can choose between a range of colors for backgrounds and graphs.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Right-click on the surface of which you want to change the color and then click on the paint can icon</a:t>
            </a:r>
            <a:endParaRPr lang="da-DK" sz="800" b="0" noProof="1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Further information</a:t>
            </a:r>
            <a:br>
              <a:rPr lang="da-DK" sz="1000" b="1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See</a:t>
            </a:r>
            <a:r>
              <a:rPr lang="da-DK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br>
              <a:rPr lang="da-DK" sz="800" b="0" baseline="0" noProof="1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da-DK" sz="800" b="0" noProof="1" smtClean="0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da-DK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8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59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0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1" name="Text Box 48"/>
          <p:cNvSpPr txBox="1">
            <a:spLocks noChangeArrowheads="1"/>
          </p:cNvSpPr>
          <p:nvPr userDrawn="1"/>
        </p:nvSpPr>
        <p:spPr bwMode="auto">
          <a:xfrm>
            <a:off x="2570384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altLang="da-DK" sz="800" b="1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the </a:t>
            </a:r>
            <a:r>
              <a:rPr lang="da-DK" altLang="da-DK" sz="800" b="1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 </a:t>
            </a:r>
            <a:r>
              <a:rPr lang="da-DK" altLang="da-DK" sz="800" baseline="0" noProof="1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button Click on the top part of the button to create a slide identical to the one selected. Click on the bottom part of the button to see a selection of possible layout choices</a:t>
            </a:r>
            <a:endParaRPr lang="da-DK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2" name="Picture 2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271879" y="1743737"/>
            <a:ext cx="243186" cy="43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603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ym typeface="Wingdings" panose="05000000000000000000" pitchFamily="2" charset="2"/>
              </a:defRPr>
            </a:lvl1pPr>
          </a:lstStyle>
          <a:p>
            <a:r>
              <a:rPr lang="da-DK" dirty="0" smtClean="0"/>
              <a:t/>
            </a:r>
            <a:br>
              <a:rPr lang="da-DK" dirty="0" smtClean="0"/>
            </a:br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 smtClean="0"/>
          </a:p>
          <a:p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4682728" y="691816"/>
            <a:ext cx="446127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164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5EC0A1D8-3ABB-4543-BDE4-494CA30745CE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164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164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5748" y="4053600"/>
            <a:ext cx="349929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055747" y="3007286"/>
            <a:ext cx="3499291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5747" y="1020200"/>
            <a:ext cx="3511991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image small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9144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4932000" anchor="ctr" anchorCtr="0"/>
          <a:lstStyle>
            <a:lvl1pPr marL="0" indent="0" algn="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br>
              <a:rPr lang="da-DK" dirty="0" smtClean="0"/>
            </a:br>
            <a:r>
              <a:rPr lang="da-DK" dirty="0" err="1" smtClean="0"/>
              <a:t>insert</a:t>
            </a:r>
            <a:r>
              <a:rPr lang="da-DK" dirty="0" smtClean="0"/>
              <a:t> image   </a:t>
            </a:r>
            <a:br>
              <a:rPr lang="da-DK" dirty="0" smtClean="0"/>
            </a:b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228DFFFC-8FEB-49C6-9D0D-E0BD92A86F5F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4682728" y="2271092"/>
            <a:ext cx="446127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054401" y="4053600"/>
            <a:ext cx="3500638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054401" y="2610941"/>
            <a:ext cx="3513337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FA633E42-BD66-4E16-AB4B-D4F73B67BBBB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691816"/>
            <a:ext cx="4469607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7375" y="3007286"/>
            <a:ext cx="3564334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subtitle</a:t>
            </a:r>
            <a:endParaRPr lang="da-DK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5" y="4053600"/>
            <a:ext cx="3564334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3564334" cy="1763813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eal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1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pic>
        <p:nvPicPr>
          <p:cNvPr id="10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5398" b="7654"/>
          <a:stretch/>
        </p:blipFill>
        <p:spPr>
          <a:xfrm>
            <a:off x="-763323" y="0"/>
            <a:ext cx="9907323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746833" y="-385200"/>
            <a:ext cx="61123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D0A47663-4FC2-4F88-9BD5-092FD898EE9B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2427371" y="-385200"/>
            <a:ext cx="523587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8441657" y="-385200"/>
            <a:ext cx="28631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4469607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edit</a:t>
            </a:r>
            <a:r>
              <a:rPr lang="da-DK" dirty="0" smtClean="0"/>
              <a:t> Master </a:t>
            </a:r>
            <a:r>
              <a:rPr lang="da-DK" dirty="0" err="1" smtClean="0"/>
              <a:t>title</a:t>
            </a:r>
            <a:r>
              <a:rPr lang="da-DK" dirty="0" smtClean="0"/>
              <a:t> </a:t>
            </a:r>
            <a:r>
              <a:rPr lang="da-DK" dirty="0" err="1" smtClean="0"/>
              <a:t>style</a:t>
            </a:r>
            <a:endParaRPr lang="da-DK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7374" y="4053600"/>
            <a:ext cx="3563425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da-DK" dirty="0" err="1" smtClean="0"/>
              <a:t>Name</a:t>
            </a:r>
            <a:r>
              <a:rPr lang="da-DK" dirty="0" smtClean="0"/>
              <a:t> of speaker, UCPH unit, </a:t>
            </a:r>
            <a:r>
              <a:rPr lang="da-DK" dirty="0" err="1" smtClean="0"/>
              <a:t>place</a:t>
            </a:r>
            <a:r>
              <a:rPr lang="da-DK" dirty="0" smtClean="0"/>
              <a:t> and date</a:t>
            </a:r>
            <a:endParaRPr lang="da-DK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3" y="2610941"/>
            <a:ext cx="3563426" cy="121292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5" y="619125"/>
            <a:ext cx="7967664" cy="86518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7375" y="1635125"/>
            <a:ext cx="7967663" cy="4668178"/>
          </a:xfrm>
        </p:spPr>
        <p:txBody>
          <a:bodyPr vert="horz" lIns="0" tIns="0" rIns="0" bIns="0" rtlCol="0">
            <a:noAutofit/>
          </a:bodyPr>
          <a:lstStyle>
            <a:lvl1pPr>
              <a:defRPr lang="da-DK" baseline="0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3CBA-FE51-40BA-9B41-89C7FDAF5BF4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6" y="619125"/>
            <a:ext cx="7967662" cy="865188"/>
          </a:xfrm>
        </p:spPr>
        <p:txBody>
          <a:bodyPr/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3539"/>
            <a:ext cx="3873247" cy="4668836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4678759" y="1635125"/>
            <a:ext cx="3876280" cy="4667250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4B769-5527-4DD4-9DA1-DF6DC20FE7C2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billede 9"/>
          <p:cNvSpPr>
            <a:spLocks noGrp="1"/>
          </p:cNvSpPr>
          <p:nvPr>
            <p:ph type="pic" sz="quarter" idx="15" hasCustomPrompt="1"/>
          </p:nvPr>
        </p:nvSpPr>
        <p:spPr>
          <a:xfrm>
            <a:off x="4682729" y="1635125"/>
            <a:ext cx="3872309" cy="4667251"/>
          </a:xfrm>
          <a:blipFill>
            <a:blip r:embed="rId2"/>
            <a:srcRect/>
            <a:stretch>
              <a:fillRect l="-11" r="-9936"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24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</a:t>
            </a:r>
            <a:r>
              <a:rPr lang="da-DK" dirty="0" err="1" smtClean="0"/>
              <a:t>icon</a:t>
            </a:r>
            <a:r>
              <a:rPr lang="da-DK" dirty="0" smtClean="0"/>
              <a:t> to </a:t>
            </a:r>
            <a:r>
              <a:rPr lang="da-DK" dirty="0" err="1" smtClean="0"/>
              <a:t>insert</a:t>
            </a:r>
            <a:r>
              <a:rPr lang="da-DK" dirty="0" smtClean="0"/>
              <a:t> image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7377" y="619125"/>
            <a:ext cx="7967662" cy="865188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title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7376" y="1635125"/>
            <a:ext cx="3882486" cy="4667251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E670-9FB7-4315-84DE-52FB48770D82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7375" y="619125"/>
            <a:ext cx="7967663" cy="8651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7375" y="1635125"/>
            <a:ext cx="7967663" cy="46681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 err="1" smtClean="0"/>
              <a:t>Click</a:t>
            </a:r>
            <a:r>
              <a:rPr lang="da-DK" dirty="0" smtClean="0"/>
              <a:t> to </a:t>
            </a:r>
            <a:r>
              <a:rPr lang="da-DK" dirty="0" err="1" smtClean="0"/>
              <a:t>add</a:t>
            </a:r>
            <a:r>
              <a:rPr lang="da-DK" dirty="0" smtClean="0"/>
              <a:t> </a:t>
            </a:r>
            <a:r>
              <a:rPr lang="da-DK" dirty="0" err="1" smtClean="0"/>
              <a:t>text</a:t>
            </a:r>
            <a:endParaRPr lang="da-DK" dirty="0" smtClean="0"/>
          </a:p>
          <a:p>
            <a:pPr lvl="1"/>
            <a:r>
              <a:rPr lang="da-DK" dirty="0" smtClean="0"/>
              <a:t>2</a:t>
            </a:r>
          </a:p>
          <a:p>
            <a:pPr lvl="2"/>
            <a:r>
              <a:rPr lang="da-DK" dirty="0" smtClean="0"/>
              <a:t>3</a:t>
            </a:r>
          </a:p>
          <a:p>
            <a:pPr lvl="3"/>
            <a:r>
              <a:rPr lang="da-DK" dirty="0" smtClean="0"/>
              <a:t>4</a:t>
            </a:r>
          </a:p>
          <a:p>
            <a:pPr lvl="4"/>
            <a:r>
              <a:rPr lang="da-DK" dirty="0" smtClean="0"/>
              <a:t>5</a:t>
            </a:r>
          </a:p>
          <a:p>
            <a:pPr lvl="5"/>
            <a:r>
              <a:rPr lang="da-DK" dirty="0" smtClean="0"/>
              <a:t>6</a:t>
            </a:r>
          </a:p>
          <a:p>
            <a:pPr lvl="6"/>
            <a:r>
              <a:rPr lang="da-DK" dirty="0" smtClean="0"/>
              <a:t>7</a:t>
            </a:r>
          </a:p>
          <a:p>
            <a:pPr lvl="7"/>
            <a:r>
              <a:rPr lang="da-DK" dirty="0" smtClean="0"/>
              <a:t>8</a:t>
            </a:r>
          </a:p>
          <a:p>
            <a:pPr lvl="8"/>
            <a:r>
              <a:rPr lang="da-DK" dirty="0" smtClean="0"/>
              <a:t>9</a:t>
            </a:r>
          </a:p>
          <a:p>
            <a:pPr lvl="4"/>
            <a:endParaRPr lang="da-DK" dirty="0" smtClean="0"/>
          </a:p>
          <a:p>
            <a:pPr marL="402431" marR="0" lvl="1" indent="-198835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a-DK" dirty="0"/>
          </a:p>
        </p:txBody>
      </p:sp>
      <p:sp>
        <p:nvSpPr>
          <p:cNvPr id="7" name="Rectangle 19"/>
          <p:cNvSpPr/>
          <p:nvPr userDrawn="1"/>
        </p:nvSpPr>
        <p:spPr>
          <a:xfrm>
            <a:off x="0" y="3"/>
            <a:ext cx="9144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35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984558" y="85746"/>
            <a:ext cx="4168170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177914" y="85746"/>
            <a:ext cx="377124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7272722" y="85746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78B939E7-E8BE-4EDC-A4C7-4CF4D90B066E}" type="datetime1">
              <a:rPr lang="da-DK" smtClean="0"/>
              <a:t>24/01/2019</a:t>
            </a:fld>
            <a:endParaRPr lang="da-DK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15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94" y="96467"/>
            <a:ext cx="2332648" cy="15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kern="1200" spc="45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400" kern="1200" spc="45" baseline="0">
          <a:solidFill>
            <a:schemeClr val="tx1"/>
          </a:solidFill>
          <a:latin typeface="+mn-lt"/>
          <a:ea typeface="+mn-ea"/>
          <a:cs typeface="+mn-cs"/>
        </a:defRPr>
      </a:lvl1pPr>
      <a:lvl2pPr marL="535781" marR="0" indent="-264319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45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08038" indent="-271463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600" kern="1200" spc="45" baseline="0">
          <a:solidFill>
            <a:schemeClr val="tx1"/>
          </a:solidFill>
          <a:latin typeface="+mn-lt"/>
          <a:ea typeface="+mn-ea"/>
          <a:cs typeface="+mn-cs"/>
        </a:defRPr>
      </a:lvl5pPr>
      <a:lvl6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08038" indent="-2714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5389" userDrawn="1">
          <p15:clr>
            <a:srgbClr val="F26B43"/>
          </p15:clr>
        </p15:guide>
        <p15:guide id="3" orient="horz" pos="1029" userDrawn="1">
          <p15:clr>
            <a:srgbClr val="F26B43"/>
          </p15:clr>
        </p15:guide>
        <p15:guide id="4" orient="horz" pos="3970" userDrawn="1">
          <p15:clr>
            <a:srgbClr val="F26B43"/>
          </p15:clr>
        </p15:guide>
        <p15:guide id="5" pos="5397" userDrawn="1">
          <p15:clr>
            <a:srgbClr val="F26B43"/>
          </p15:clr>
        </p15:guide>
        <p15:guide id="6" orient="horz" pos="392" userDrawn="1">
          <p15:clr>
            <a:srgbClr val="F26B43"/>
          </p15:clr>
        </p15:guide>
        <p15:guide id="7" orient="horz" pos="9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5472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287D-C1BA-47FB-9104-667BFDE3E3EE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349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CA900-C54E-46DA-9750-FC525BA50C3D}" type="datetime1">
              <a:rPr lang="da-DK" smtClean="0"/>
              <a:t>24/01/2019</a:t>
            </a:fld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da-DK" smtClean="0"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0181743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DB7B131B-F412-4BAE-AE1D-3A4103C1EEF1}" vid="{8B4C960F-A1A8-49D8-98E4-5B9C62CAD7D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8</Words>
  <Application>Microsoft Office PowerPoint</Application>
  <PresentationFormat>On-screen Show (4:3)</PresentationFormat>
  <Paragraphs>8</Paragraphs>
  <Slides>4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2019-01-24T09:23:43Z</dcterms:created>
  <dcterms:modified xsi:type="dcterms:W3CDTF">2019-01-24T09:24:33Z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  <property fmtid="{D5CDD505-2E9C-101B-9397-08002B2CF9AE}" pid="3" name="SD_DocumentLanguage">
    <vt:lpwstr>en-GB</vt:lpwstr>
  </property>
</Properties>
</file>